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custShowLst>
    <p:custShow name="Custom Show 1" id="0">
      <p:sldLst>
        <p:sld r:id="rId2"/>
        <p:sld r:id="rId7"/>
        <p:sld r:id="rId3"/>
        <p:sld r:id="rId4"/>
        <p:sld r:id="rId5"/>
        <p:sld r:id="rId6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smir Selmani" initials="E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6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4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611D5E-210A-4296-BD79-2B705EC2D923}" type="datetimeFigureOut">
              <a:rPr lang="en-GB" smtClean="0"/>
              <a:pPr/>
              <a:t>25/04/2017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C080A-7629-4894-8BA6-7E04C6BC5B3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C080A-7629-4894-8BA6-7E04C6BC5B34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5EF7-9A67-403E-B1B7-6F2B73CECE7C}" type="datetime1">
              <a:rPr lang="en-GB" smtClean="0"/>
              <a:pPr/>
              <a:t>25/04/2017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413B-54CC-4028-AB87-B4E9C155C2A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 advTm="3703">
    <p:cover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C2160-C5F7-400A-A8BC-472B64018510}" type="datetime1">
              <a:rPr lang="en-GB" smtClean="0"/>
              <a:pPr/>
              <a:t>25/04/2017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413B-54CC-4028-AB87-B4E9C155C2A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advTm="3703">
    <p:cover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9B62-D408-4BDF-9A6D-5725B98DCB50}" type="datetime1">
              <a:rPr lang="en-GB" smtClean="0"/>
              <a:pPr/>
              <a:t>25/04/2017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413B-54CC-4028-AB87-B4E9C155C2A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advTm="3703">
    <p:cover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F60C-37C7-4756-AC51-DAB788431A86}" type="datetime1">
              <a:rPr lang="en-GB" smtClean="0"/>
              <a:pPr/>
              <a:t>25/04/2017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413B-54CC-4028-AB87-B4E9C155C2A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advTm="3703">
    <p:cover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95EB-4A07-40B9-9C7D-DF43DA4C348C}" type="datetime1">
              <a:rPr lang="en-GB" smtClean="0"/>
              <a:pPr/>
              <a:t>25/04/2017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C60413B-54CC-4028-AB87-B4E9C155C2A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3703">
    <p:cover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5908-8DE1-4DAF-80F3-7F926965FD84}" type="datetime1">
              <a:rPr lang="en-GB" smtClean="0"/>
              <a:pPr/>
              <a:t>25/04/2017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413B-54CC-4028-AB87-B4E9C155C2A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advTm="3703">
    <p:cover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05E1-0818-4EE8-922D-4D5C4F48C1DD}" type="datetime1">
              <a:rPr lang="en-GB" smtClean="0"/>
              <a:pPr/>
              <a:t>25/04/2017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413B-54CC-4028-AB87-B4E9C155C2A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advTm="3703">
    <p:cover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E98F5-85F8-4841-89C0-1B214E8291DC}" type="datetime1">
              <a:rPr lang="en-GB" smtClean="0"/>
              <a:pPr/>
              <a:t>25/04/2017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413B-54CC-4028-AB87-B4E9C155C2A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advTm="3703">
    <p:cover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1CB6-F520-4379-A5B5-3A207F6486C8}" type="datetime1">
              <a:rPr lang="en-GB" smtClean="0"/>
              <a:pPr/>
              <a:t>25/04/2017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413B-54CC-4028-AB87-B4E9C155C2A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advTm="3703">
    <p:cover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6A99E-313F-41FC-A67C-EE3458387F59}" type="datetime1">
              <a:rPr lang="en-GB" smtClean="0"/>
              <a:pPr/>
              <a:t>25/04/2017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413B-54CC-4028-AB87-B4E9C155C2A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advTm="3703">
    <p:cover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3FDC9-4EEB-4ACA-B4A3-2492F31E8222}" type="datetime1">
              <a:rPr lang="en-GB" smtClean="0"/>
              <a:pPr/>
              <a:t>25/04/2017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413B-54CC-4028-AB87-B4E9C155C2A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advTm="3703">
    <p:cover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077FF9E-901C-472E-8C7F-FD5B63A58BC0}" type="datetime1">
              <a:rPr lang="en-GB" smtClean="0"/>
              <a:pPr/>
              <a:t>25/04/2017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C60413B-54CC-4028-AB87-B4E9C155C2A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advTm="3703">
    <p:cover dir="ld"/>
  </p:transition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2016223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GB" sz="9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PROJEKT</a:t>
            </a:r>
            <a:endParaRPr lang="en-GB" sz="9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2780928"/>
            <a:ext cx="6984776" cy="2857872"/>
          </a:xfrm>
        </p:spPr>
        <p:txBody>
          <a:bodyPr/>
          <a:lstStyle/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TEMA: </a:t>
            </a:r>
            <a:r>
              <a:rPr lang="en-GB" dirty="0" err="1" smtClean="0">
                <a:solidFill>
                  <a:schemeClr val="tx1"/>
                </a:solidFill>
              </a:rPr>
              <a:t>Kongresi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Lushnjes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dhe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Lufta</a:t>
            </a:r>
            <a:r>
              <a:rPr lang="en-GB" dirty="0" smtClean="0">
                <a:solidFill>
                  <a:schemeClr val="tx1"/>
                </a:solidFill>
              </a:rPr>
              <a:t> e </a:t>
            </a:r>
            <a:r>
              <a:rPr lang="en-GB" dirty="0" err="1" smtClean="0">
                <a:solidFill>
                  <a:schemeClr val="tx1"/>
                </a:solidFill>
              </a:rPr>
              <a:t>Vlores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VITI SHKOLLOR: 2016-2017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KLASA: IX-D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3703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800" y="260648"/>
            <a:ext cx="3312368" cy="792088"/>
          </a:xfrm>
        </p:spPr>
        <p:txBody>
          <a:bodyPr>
            <a:normAutofit fontScale="90000"/>
          </a:bodyPr>
          <a:lstStyle/>
          <a:p>
            <a:r>
              <a:rPr lang="en-GB" sz="3200" dirty="0" smtClean="0"/>
              <a:t>KONGRESI I LUSHNJES</a:t>
            </a:r>
            <a:endParaRPr lang="en-GB" sz="3200" dirty="0"/>
          </a:p>
        </p:txBody>
      </p:sp>
      <p:pic>
        <p:nvPicPr>
          <p:cNvPr id="4" name="Content Placeholder 3" descr="Image result for konferenca e paqes 1919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12776"/>
            <a:ext cx="5760640" cy="23042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1187624" y="4149080"/>
            <a:ext cx="67687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1-.  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Fuqite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evropiane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u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shprehen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ne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mbeshtetje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te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Traktatit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te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Fshehte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te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Londres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en-GB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2-  . U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shpreh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kunder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pavaresise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se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Shqiperise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en-GB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3-   .Ne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fillim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te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1920-s midis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Anglise,Frances,Italise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u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arrit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nje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kompromis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per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copetimin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e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Shqiperise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midis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vendeve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fqinje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.</a:t>
            </a:r>
            <a:endParaRPr lang="en-GB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4-  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Qeveria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profashiste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e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Durresit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en-GB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3703">
    <p:cover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VENDIMET E KONGRESIT TE LUSHNJES</a:t>
            </a:r>
            <a:endParaRPr lang="en-GB" dirty="0"/>
          </a:p>
        </p:txBody>
      </p:sp>
      <p:pic>
        <p:nvPicPr>
          <p:cNvPr id="4" name="Content Placeholder 3" descr="Image result for ahmet zogu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340768"/>
            <a:ext cx="2494384" cy="230425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67544" y="3989496"/>
            <a:ext cx="835292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1-  </a:t>
            </a:r>
            <a:r>
              <a:rPr kumimoji="0" lang="en-GB" sz="20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Kundeshtonte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planet e </a:t>
            </a:r>
            <a:r>
              <a:rPr kumimoji="0" lang="en-GB" sz="20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Konferences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se </a:t>
            </a:r>
            <a:r>
              <a:rPr kumimoji="0" lang="en-GB" sz="20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Paqes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Paris per </a:t>
            </a:r>
            <a:r>
              <a:rPr kumimoji="0" lang="en-GB" sz="20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copetimin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e  </a:t>
            </a:r>
            <a:r>
              <a:rPr kumimoji="0" lang="en-GB" sz="20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Shqiperise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U </a:t>
            </a:r>
            <a:r>
              <a:rPr kumimoji="0" lang="en-GB" sz="20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shpreh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per </a:t>
            </a:r>
            <a:r>
              <a:rPr kumimoji="0" lang="en-GB" sz="20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pavaresine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e </a:t>
            </a:r>
            <a:r>
              <a:rPr kumimoji="0" lang="en-GB" sz="20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plote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0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0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Shqiperise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0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kunder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0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protektoratit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0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0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huaj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0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dhe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per </a:t>
            </a:r>
            <a:r>
              <a:rPr kumimoji="0" lang="en-GB" sz="20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mbrojtjen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e </a:t>
            </a:r>
            <a:r>
              <a:rPr kumimoji="0" lang="en-GB" sz="20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teresise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territorial.</a:t>
            </a:r>
            <a:endParaRPr kumimoji="0" lang="en-GB" sz="20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2-  </a:t>
            </a:r>
            <a:r>
              <a:rPr kumimoji="0" lang="en-GB" sz="20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Rrezohej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0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qeveria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e </a:t>
            </a:r>
            <a:r>
              <a:rPr kumimoji="0" lang="en-GB" sz="20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Durresit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u </a:t>
            </a:r>
            <a:r>
              <a:rPr kumimoji="0" lang="en-GB" sz="20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quajt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0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antikombetare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U </a:t>
            </a:r>
            <a:r>
              <a:rPr kumimoji="0" lang="en-GB" sz="20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krijua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0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qeveria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e </a:t>
            </a:r>
            <a:r>
              <a:rPr kumimoji="0" lang="en-GB" sz="20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Sulejman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0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Delvines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GB" sz="20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3-  Tirana u </a:t>
            </a:r>
            <a:r>
              <a:rPr kumimoji="0" lang="en-GB" sz="20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shpall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0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kryeqytet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GB" sz="20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4-  </a:t>
            </a:r>
            <a:r>
              <a:rPr kumimoji="0" lang="en-GB" sz="20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Statuti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0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0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Lushnjes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GB" sz="20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baze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0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ligjore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en-GB" sz="20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3703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en-GB" sz="3200" dirty="0" smtClean="0"/>
              <a:t>MONARKIA </a:t>
            </a:r>
            <a:r>
              <a:rPr lang="en-GB" sz="3200" dirty="0" err="1" smtClean="0"/>
              <a:t>ose</a:t>
            </a:r>
            <a:r>
              <a:rPr lang="en-GB" sz="3200" dirty="0" smtClean="0"/>
              <a:t> ANSAMBLEA KUSHTETUESE</a:t>
            </a:r>
            <a:endParaRPr lang="en-GB" sz="3200" dirty="0"/>
          </a:p>
        </p:txBody>
      </p:sp>
      <p:pic>
        <p:nvPicPr>
          <p:cNvPr id="4" name="Content Placeholder 3" descr="Image result for kongresi i lushnjes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268760"/>
            <a:ext cx="3240360" cy="201622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539552" y="3356993"/>
            <a:ext cx="792088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KESHILLI I LARTE:</a:t>
            </a:r>
            <a:endParaRPr lang="en-GB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1-Perbehej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nga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4 persona.</a:t>
            </a:r>
            <a:endParaRPr lang="en-GB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2-Caktonte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kryeministrin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→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zgjidhte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qeverine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en-GB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3-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UshtrontE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pushtetin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ekzekutiv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bashke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me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kryeministrin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en-GB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4-Kishte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kompetenca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te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kufizuara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en-GB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KESHILLI KOMBETAR:</a:t>
            </a:r>
            <a:endParaRPr lang="en-GB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1-Zgjidhte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anetaret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e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Keshillit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te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Larte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                                             </a:t>
            </a:r>
            <a:endParaRPr lang="en-GB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2-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Pushtetin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legjislativ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                                                                            </a:t>
            </a:r>
            <a:endParaRPr lang="en-GB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3-Miratonte 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qeverine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.                                                                            </a:t>
            </a:r>
            <a:endParaRPr lang="en-GB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4-Kishte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kompetenca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ligjore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dhe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ishte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pavarur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nga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Keshilli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Larte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en-GB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3703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92" y="332656"/>
            <a:ext cx="3960440" cy="792088"/>
          </a:xfrm>
        </p:spPr>
        <p:txBody>
          <a:bodyPr>
            <a:normAutofit fontScale="90000"/>
          </a:bodyPr>
          <a:lstStyle/>
          <a:p>
            <a:r>
              <a:rPr lang="en-GB" sz="3200" dirty="0" smtClean="0"/>
              <a:t>SULEJMAN DELVINA</a:t>
            </a:r>
            <a:endParaRPr lang="en-GB" sz="3200" dirty="0"/>
          </a:p>
        </p:txBody>
      </p:sp>
      <p:pic>
        <p:nvPicPr>
          <p:cNvPr id="4" name="Content Placeholder 3" descr="Image result for sulejman delvina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340768"/>
            <a:ext cx="3168351" cy="187220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323528" y="3429001"/>
            <a:ext cx="85689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Sulejman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Delvina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lang="en-GB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 U 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kerkoi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trupave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italiane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te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largoheshin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en-GB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Riperteriu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delegacionin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ne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Konferencen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ePaqes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en-GB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Presidenti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Willson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lang="en-GB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Riperteriu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delegacionin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ne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Konferencen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ePaqes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1920. </a:t>
            </a:r>
            <a:endParaRPr lang="en-GB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-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Trupat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italiane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terhiqen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nga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pjesa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me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madhe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me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perjashtim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te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Vlores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                                                                     </a:t>
            </a:r>
            <a:endParaRPr lang="en-GB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-U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krijua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komiteti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“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Mbrojtja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kombetare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”, me 5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qershor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te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1920.                                                                                                    -Ne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gusht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te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1920u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nenshkrua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marreveshja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midis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Italise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dhe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Shqiperise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                                                                                              </a:t>
            </a:r>
            <a:endParaRPr lang="en-GB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-U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larguan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trupat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malazeze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nga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territoret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veriperndimore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dhe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lindore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te</a:t>
            </a:r>
            <a:r>
              <a:rPr lang="en-GB" sz="2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Shqiperise</a:t>
            </a:r>
            <a:r>
              <a:rPr lang="en-GB" sz="16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en-GB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3703"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NXENESIT QE PUNUAN: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>
                <a:solidFill>
                  <a:schemeClr val="bg1"/>
                </a:solidFill>
                <a:latin typeface="Blackadder ITC" pitchFamily="82" charset="0"/>
              </a:rPr>
              <a:t>Gerald </a:t>
            </a:r>
            <a:r>
              <a:rPr lang="en-GB" sz="4000" dirty="0" err="1" smtClean="0">
                <a:solidFill>
                  <a:schemeClr val="bg1"/>
                </a:solidFill>
                <a:latin typeface="Blackadder ITC" pitchFamily="82" charset="0"/>
              </a:rPr>
              <a:t>Cela</a:t>
            </a:r>
            <a:r>
              <a:rPr lang="en-GB" sz="4000" dirty="0" smtClean="0">
                <a:solidFill>
                  <a:schemeClr val="bg1"/>
                </a:solidFill>
                <a:latin typeface="Blackadder ITC" pitchFamily="82" charset="0"/>
              </a:rPr>
              <a:t>, </a:t>
            </a:r>
            <a:r>
              <a:rPr lang="en-GB" sz="4000" dirty="0" err="1" smtClean="0">
                <a:solidFill>
                  <a:schemeClr val="bg1"/>
                </a:solidFill>
                <a:latin typeface="Blackadder ITC" pitchFamily="82" charset="0"/>
              </a:rPr>
              <a:t>Klajdi</a:t>
            </a:r>
            <a:r>
              <a:rPr lang="en-GB" sz="4000" dirty="0" smtClean="0">
                <a:solidFill>
                  <a:schemeClr val="bg1"/>
                </a:solidFill>
                <a:latin typeface="Blackadder ITC" pitchFamily="82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Blackadder ITC" pitchFamily="82" charset="0"/>
              </a:rPr>
              <a:t>Xhura</a:t>
            </a:r>
            <a:r>
              <a:rPr lang="en-GB" sz="4000" dirty="0" smtClean="0">
                <a:solidFill>
                  <a:schemeClr val="bg1"/>
                </a:solidFill>
                <a:latin typeface="Blackadder ITC" pitchFamily="82" charset="0"/>
              </a:rPr>
              <a:t>, </a:t>
            </a:r>
            <a:r>
              <a:rPr lang="en-GB" sz="4000" dirty="0" err="1" smtClean="0">
                <a:solidFill>
                  <a:schemeClr val="bg1"/>
                </a:solidFill>
                <a:latin typeface="Blackadder ITC" pitchFamily="82" charset="0"/>
              </a:rPr>
              <a:t>Klea</a:t>
            </a:r>
            <a:r>
              <a:rPr lang="en-GB" sz="4000" dirty="0" smtClean="0">
                <a:solidFill>
                  <a:schemeClr val="bg1"/>
                </a:solidFill>
                <a:latin typeface="Blackadder ITC" pitchFamily="82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Blackadder ITC" pitchFamily="82" charset="0"/>
              </a:rPr>
              <a:t>Darsi,Klisman</a:t>
            </a:r>
            <a:r>
              <a:rPr lang="en-GB" sz="4000" dirty="0" smtClean="0">
                <a:solidFill>
                  <a:schemeClr val="bg1"/>
                </a:solidFill>
                <a:latin typeface="Blackadder ITC" pitchFamily="82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Blackadder ITC" pitchFamily="82" charset="0"/>
              </a:rPr>
              <a:t>Brahimi</a:t>
            </a:r>
            <a:r>
              <a:rPr lang="en-GB" sz="4000" dirty="0" smtClean="0">
                <a:solidFill>
                  <a:schemeClr val="bg1"/>
                </a:solidFill>
                <a:latin typeface="Blackadder ITC" pitchFamily="82" charset="0"/>
              </a:rPr>
              <a:t> , Leonard </a:t>
            </a:r>
            <a:r>
              <a:rPr lang="en-GB" sz="4000" dirty="0" err="1" smtClean="0">
                <a:solidFill>
                  <a:schemeClr val="bg1"/>
                </a:solidFill>
                <a:latin typeface="Blackadder ITC" pitchFamily="82" charset="0"/>
              </a:rPr>
              <a:t>Ahmetaj,Luiza</a:t>
            </a:r>
            <a:r>
              <a:rPr lang="en-GB" sz="4000" dirty="0" smtClean="0">
                <a:solidFill>
                  <a:schemeClr val="bg1"/>
                </a:solidFill>
                <a:latin typeface="Blackadder ITC" pitchFamily="82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Blackadder ITC" pitchFamily="82" charset="0"/>
              </a:rPr>
              <a:t>Skana</a:t>
            </a:r>
            <a:endParaRPr lang="en-GB" sz="4000" dirty="0" smtClean="0">
              <a:solidFill>
                <a:schemeClr val="bg1"/>
              </a:solidFill>
              <a:latin typeface="Blackadder ITC" pitchFamily="82" charset="0"/>
            </a:endParaRPr>
          </a:p>
          <a:p>
            <a:pPr>
              <a:buNone/>
            </a:pPr>
            <a:r>
              <a:rPr lang="en-GB" sz="4000" dirty="0" err="1" smtClean="0">
                <a:solidFill>
                  <a:schemeClr val="bg1"/>
                </a:solidFill>
                <a:latin typeface="Blackadder ITC" pitchFamily="82" charset="0"/>
              </a:rPr>
              <a:t>Marime</a:t>
            </a:r>
            <a:r>
              <a:rPr lang="en-GB" sz="4000" dirty="0" smtClean="0">
                <a:solidFill>
                  <a:schemeClr val="bg1"/>
                </a:solidFill>
                <a:latin typeface="Blackadder ITC" pitchFamily="82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Blackadder ITC" pitchFamily="82" charset="0"/>
              </a:rPr>
              <a:t>Selmani</a:t>
            </a:r>
            <a:r>
              <a:rPr lang="en-GB" sz="4000" dirty="0" smtClean="0">
                <a:solidFill>
                  <a:schemeClr val="bg1"/>
                </a:solidFill>
                <a:latin typeface="Blackadder ITC" pitchFamily="82" charset="0"/>
              </a:rPr>
              <a:t>,, </a:t>
            </a:r>
            <a:r>
              <a:rPr lang="en-GB" sz="4000" dirty="0" err="1" smtClean="0">
                <a:solidFill>
                  <a:schemeClr val="bg1"/>
                </a:solidFill>
                <a:latin typeface="Blackadder ITC" pitchFamily="82" charset="0"/>
              </a:rPr>
              <a:t>Megisa</a:t>
            </a:r>
            <a:r>
              <a:rPr lang="en-GB" sz="4000" dirty="0" smtClean="0">
                <a:solidFill>
                  <a:schemeClr val="bg1"/>
                </a:solidFill>
                <a:latin typeface="Blackadder ITC" pitchFamily="82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Blackadder ITC" pitchFamily="82" charset="0"/>
              </a:rPr>
              <a:t>Margjegja</a:t>
            </a:r>
            <a:r>
              <a:rPr lang="en-GB" sz="4000" dirty="0" smtClean="0">
                <a:solidFill>
                  <a:schemeClr val="bg1"/>
                </a:solidFill>
                <a:latin typeface="Blackadder ITC" pitchFamily="82" charset="0"/>
              </a:rPr>
              <a:t> , </a:t>
            </a:r>
            <a:r>
              <a:rPr lang="en-GB" sz="4000" dirty="0" err="1" smtClean="0">
                <a:solidFill>
                  <a:schemeClr val="bg1"/>
                </a:solidFill>
                <a:latin typeface="Blackadder ITC" pitchFamily="82" charset="0"/>
              </a:rPr>
              <a:t>Megiana</a:t>
            </a:r>
            <a:r>
              <a:rPr lang="en-GB" sz="4000" dirty="0" smtClean="0">
                <a:solidFill>
                  <a:schemeClr val="bg1"/>
                </a:solidFill>
                <a:latin typeface="Blackadder ITC" pitchFamily="82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Blackadder ITC" pitchFamily="82" charset="0"/>
              </a:rPr>
              <a:t>Fera</a:t>
            </a:r>
            <a:r>
              <a:rPr lang="en-GB" sz="4000" dirty="0" smtClean="0">
                <a:solidFill>
                  <a:schemeClr val="bg1"/>
                </a:solidFill>
                <a:latin typeface="Blackadder ITC" pitchFamily="82" charset="0"/>
              </a:rPr>
              <a:t> ,</a:t>
            </a:r>
            <a:r>
              <a:rPr lang="en-GB" sz="4000" dirty="0" err="1" smtClean="0">
                <a:solidFill>
                  <a:schemeClr val="bg1"/>
                </a:solidFill>
                <a:latin typeface="Blackadder ITC" pitchFamily="82" charset="0"/>
              </a:rPr>
              <a:t>Rebeka</a:t>
            </a:r>
            <a:r>
              <a:rPr lang="en-GB" sz="4000" dirty="0" smtClean="0">
                <a:solidFill>
                  <a:schemeClr val="bg1"/>
                </a:solidFill>
                <a:latin typeface="Blackadder ITC" pitchFamily="82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Blackadder ITC" pitchFamily="82" charset="0"/>
              </a:rPr>
              <a:t>Salaj</a:t>
            </a:r>
            <a:r>
              <a:rPr lang="en-GB" sz="4000" dirty="0" smtClean="0">
                <a:solidFill>
                  <a:schemeClr val="bg1"/>
                </a:solidFill>
                <a:latin typeface="Blackadder ITC" pitchFamily="82" charset="0"/>
              </a:rPr>
              <a:t>, </a:t>
            </a:r>
            <a:r>
              <a:rPr lang="en-GB" sz="4000" dirty="0" err="1" smtClean="0">
                <a:solidFill>
                  <a:schemeClr val="bg1"/>
                </a:solidFill>
                <a:latin typeface="Blackadder ITC" pitchFamily="82" charset="0"/>
              </a:rPr>
              <a:t>Rigers</a:t>
            </a:r>
            <a:r>
              <a:rPr lang="en-GB" sz="4000" dirty="0" smtClean="0">
                <a:solidFill>
                  <a:schemeClr val="bg1"/>
                </a:solidFill>
                <a:latin typeface="Blackadder ITC" pitchFamily="82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Blackadder ITC" pitchFamily="82" charset="0"/>
              </a:rPr>
              <a:t>Malja</a:t>
            </a:r>
            <a:r>
              <a:rPr lang="en-GB" sz="4000" dirty="0" smtClean="0">
                <a:solidFill>
                  <a:schemeClr val="bg1"/>
                </a:solidFill>
                <a:latin typeface="Blackadder ITC" pitchFamily="82" charset="0"/>
              </a:rPr>
              <a:t> ,</a:t>
            </a:r>
            <a:r>
              <a:rPr lang="en-GB" sz="4000" dirty="0" err="1" smtClean="0">
                <a:solidFill>
                  <a:schemeClr val="bg1"/>
                </a:solidFill>
                <a:latin typeface="Blackadder ITC" pitchFamily="82" charset="0"/>
              </a:rPr>
              <a:t>Suada</a:t>
            </a:r>
            <a:r>
              <a:rPr lang="en-GB" sz="4000" dirty="0" smtClean="0">
                <a:solidFill>
                  <a:schemeClr val="bg1"/>
                </a:solidFill>
                <a:latin typeface="Blackadder ITC" pitchFamily="82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Blackadder ITC" pitchFamily="82" charset="0"/>
              </a:rPr>
              <a:t>Ramci</a:t>
            </a:r>
            <a:r>
              <a:rPr lang="en-GB" sz="4000" dirty="0" smtClean="0">
                <a:solidFill>
                  <a:schemeClr val="bg1"/>
                </a:solidFill>
                <a:latin typeface="Blackadder ITC" pitchFamily="82" charset="0"/>
              </a:rPr>
              <a:t>, </a:t>
            </a:r>
            <a:r>
              <a:rPr lang="en-GB" sz="4000" dirty="0" err="1" smtClean="0">
                <a:solidFill>
                  <a:schemeClr val="bg1"/>
                </a:solidFill>
                <a:latin typeface="Blackadder ITC" pitchFamily="82" charset="0"/>
              </a:rPr>
              <a:t>Xhuliana</a:t>
            </a:r>
            <a:r>
              <a:rPr lang="en-GB" sz="4000" dirty="0" smtClean="0">
                <a:solidFill>
                  <a:schemeClr val="bg1"/>
                </a:solidFill>
                <a:latin typeface="Blackadder ITC" pitchFamily="82" charset="0"/>
              </a:rPr>
              <a:t> Alia ,Gerald </a:t>
            </a:r>
            <a:r>
              <a:rPr lang="en-GB" sz="4000" dirty="0" err="1" smtClean="0">
                <a:solidFill>
                  <a:schemeClr val="bg1"/>
                </a:solidFill>
                <a:latin typeface="Blackadder ITC" pitchFamily="82" charset="0"/>
              </a:rPr>
              <a:t>Krasniqi</a:t>
            </a:r>
            <a:r>
              <a:rPr lang="en-GB" sz="4000" dirty="0" smtClean="0">
                <a:solidFill>
                  <a:schemeClr val="bg1"/>
                </a:solidFill>
                <a:latin typeface="Blackadder ITC" pitchFamily="82" charset="0"/>
              </a:rPr>
              <a:t>.</a:t>
            </a:r>
          </a:p>
        </p:txBody>
      </p:sp>
    </p:spTree>
  </p:cSld>
  <p:clrMapOvr>
    <a:masterClrMapping/>
  </p:clrMapOvr>
  <p:transition advTm="3703"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140</TotalTime>
  <Words>333</Words>
  <Application>Microsoft Office PowerPoint</Application>
  <PresentationFormat>On-screen Show (4:3)</PresentationFormat>
  <Paragraphs>39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  <vt:variant>
        <vt:lpstr>Custom Shows</vt:lpstr>
      </vt:variant>
      <vt:variant>
        <vt:i4>1</vt:i4>
      </vt:variant>
    </vt:vector>
  </HeadingPairs>
  <TitlesOfParts>
    <vt:vector size="8" baseType="lpstr">
      <vt:lpstr>Apex</vt:lpstr>
      <vt:lpstr>PROJEKT</vt:lpstr>
      <vt:lpstr>KONGRESI I LUSHNJES</vt:lpstr>
      <vt:lpstr>VENDIMET E KONGRESIT TE LUSHNJES</vt:lpstr>
      <vt:lpstr>MONARKIA ose ANSAMBLEA KUSHTETUESE</vt:lpstr>
      <vt:lpstr>SULEJMAN DELVINA</vt:lpstr>
      <vt:lpstr>NXENESIT QE PUNUAN:</vt:lpstr>
      <vt:lpstr>Custom Show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</dc:title>
  <dc:creator>Esmir Selmani</dc:creator>
  <cp:lastModifiedBy>Esmir Selmani</cp:lastModifiedBy>
  <cp:revision>16</cp:revision>
  <dcterms:created xsi:type="dcterms:W3CDTF">2017-04-05T16:39:11Z</dcterms:created>
  <dcterms:modified xsi:type="dcterms:W3CDTF">2017-04-25T12:55:30Z</dcterms:modified>
</cp:coreProperties>
</file>